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2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81" r:id="rId16"/>
    <p:sldId id="284" r:id="rId17"/>
    <p:sldId id="285" r:id="rId18"/>
    <p:sldId id="286" r:id="rId19"/>
    <p:sldId id="287" r:id="rId20"/>
  </p:sldIdLst>
  <p:sldSz cx="9144000" cy="6858000" type="screen4x3"/>
  <p:notesSz cx="7000875" cy="9229725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9" autoAdjust="0"/>
    <p:restoredTop sz="94660" autoAdjust="0"/>
  </p:normalViewPr>
  <p:slideViewPr>
    <p:cSldViewPr>
      <p:cViewPr varScale="1">
        <p:scale>
          <a:sx n="86" d="100"/>
          <a:sy n="86" d="100"/>
        </p:scale>
        <p:origin x="-8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3713" cy="461486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965542" y="0"/>
            <a:ext cx="3033713" cy="461486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1/30/2017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766637"/>
            <a:ext cx="3033713" cy="461486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965542" y="8766637"/>
            <a:ext cx="3033713" cy="461486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00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3713" cy="461486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965542" y="0"/>
            <a:ext cx="3033713" cy="461486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1/30/2017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2150"/>
            <a:ext cx="4613275" cy="3460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00088" y="4384120"/>
            <a:ext cx="5600700" cy="4153376"/>
          </a:xfrm>
          <a:prstGeom prst="rect">
            <a:avLst/>
          </a:prstGeom>
        </p:spPr>
        <p:txBody>
          <a:bodyPr vert="horz" lIns="92738" tIns="46369" rIns="92738" bIns="46369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766637"/>
            <a:ext cx="3033713" cy="461486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965542" y="8766637"/>
            <a:ext cx="3033713" cy="461486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0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1/30/2017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March For Life 2017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Friday, January 27, 2017</a:t>
            </a:r>
            <a:endParaRPr lang="en-US" dirty="0"/>
          </a:p>
        </p:txBody>
      </p:sp>
      <p:pic>
        <p:nvPicPr>
          <p:cNvPr id="8" name="THERE-IS-A-HOPE-FINAL-REMIX-1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60864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French Script MT" panose="03020402040607040605" pitchFamily="66" charset="0"/>
              </a:rPr>
              <a:t>Rebecca Porter, Florida Operation Outcry and Julie Thomas, Georgia Operation Outcry</a:t>
            </a:r>
            <a:endParaRPr lang="en-US" sz="40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r="2180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480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latin typeface="French Script MT" panose="03020402040607040605" pitchFamily="66" charset="0"/>
              </a:rPr>
              <a:t>Kees</a:t>
            </a:r>
            <a:r>
              <a:rPr lang="en-US" sz="4000" b="1" dirty="0" smtClean="0">
                <a:latin typeface="French Script MT" panose="03020402040607040605" pitchFamily="66" charset="0"/>
              </a:rPr>
              <a:t> Van </a:t>
            </a:r>
            <a:r>
              <a:rPr lang="en-US" sz="4000" b="1" dirty="0" err="1" smtClean="0">
                <a:latin typeface="French Script MT" panose="03020402040607040605" pitchFamily="66" charset="0"/>
              </a:rPr>
              <a:t>Helden</a:t>
            </a:r>
            <a:r>
              <a:rPr lang="en-US" sz="4000" b="1" dirty="0" smtClean="0">
                <a:latin typeface="French Script MT" panose="03020402040607040605" pitchFamily="66" charset="0"/>
              </a:rPr>
              <a:t>, Executive Director of the Dutch pro-life group, “Cry for Life,” in the TJF Outpost behind the Supreme Court.</a:t>
            </a:r>
            <a:endParaRPr lang="en-US" sz="40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7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r="2180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248400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latin typeface="French Script MT" panose="03020402040607040605" pitchFamily="66" charset="0"/>
              </a:rPr>
              <a:t>Sam Casey, former U.S. Senator, now Governor of Kansas on the left, Dr. </a:t>
            </a:r>
            <a:r>
              <a:rPr lang="en-US" sz="4000" b="1" i="1" dirty="0" err="1" smtClean="0">
                <a:latin typeface="French Script MT" panose="03020402040607040605" pitchFamily="66" charset="0"/>
              </a:rPr>
              <a:t>Dorenbos</a:t>
            </a:r>
            <a:r>
              <a:rPr lang="en-US" sz="4000" b="1" i="1" dirty="0" smtClean="0">
                <a:latin typeface="French Script MT" panose="03020402040607040605" pitchFamily="66" charset="0"/>
              </a:rPr>
              <a:t> of Holland, and Allan Parker at Dick Simmons’ condo.</a:t>
            </a:r>
            <a:endParaRPr lang="en-US" sz="4000" b="1" i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019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French Script MT" panose="03020402040607040605" pitchFamily="66" charset="0"/>
              </a:rPr>
              <a:t>Cindy Collins praying </a:t>
            </a:r>
            <a:r>
              <a:rPr lang="en-US" sz="4000" b="1" dirty="0">
                <a:latin typeface="French Script MT" panose="03020402040607040605" pitchFamily="66" charset="0"/>
              </a:rPr>
              <a:t>at the National Memorial for the Pre-Born and Their Mothers &amp; </a:t>
            </a:r>
            <a:r>
              <a:rPr lang="en-US" sz="4000" b="1" dirty="0" smtClean="0">
                <a:latin typeface="French Script MT" panose="03020402040607040605" pitchFamily="66" charset="0"/>
              </a:rPr>
              <a:t>Fathers.</a:t>
            </a:r>
            <a:endParaRPr lang="en-US" sz="40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0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324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latin typeface="French Script MT" panose="03020402040607040605" pitchFamily="66" charset="0"/>
              </a:rPr>
              <a:t>Kees</a:t>
            </a:r>
            <a:r>
              <a:rPr lang="en-US" sz="2800" b="1" dirty="0" smtClean="0">
                <a:latin typeface="French Script MT" panose="03020402040607040605" pitchFamily="66" charset="0"/>
              </a:rPr>
              <a:t> Van </a:t>
            </a:r>
            <a:r>
              <a:rPr lang="en-US" sz="2800" b="1" dirty="0" err="1" smtClean="0">
                <a:latin typeface="French Script MT" panose="03020402040607040605" pitchFamily="66" charset="0"/>
              </a:rPr>
              <a:t>Helden</a:t>
            </a:r>
            <a:r>
              <a:rPr lang="en-US" sz="2800" b="1" dirty="0" smtClean="0">
                <a:latin typeface="French Script MT" panose="03020402040607040605" pitchFamily="66" charset="0"/>
              </a:rPr>
              <a:t>, Dr. </a:t>
            </a:r>
            <a:r>
              <a:rPr lang="en-US" sz="2800" b="1" dirty="0" err="1" smtClean="0">
                <a:latin typeface="French Script MT" panose="03020402040607040605" pitchFamily="66" charset="0"/>
              </a:rPr>
              <a:t>Dorenbos</a:t>
            </a:r>
            <a:r>
              <a:rPr lang="en-US" sz="2800" b="1" dirty="0">
                <a:latin typeface="French Script MT" panose="03020402040607040605" pitchFamily="66" charset="0"/>
              </a:rPr>
              <a:t> </a:t>
            </a:r>
            <a:r>
              <a:rPr lang="en-US" sz="2800" b="1" dirty="0" smtClean="0">
                <a:latin typeface="French Script MT" panose="03020402040607040605" pitchFamily="66" charset="0"/>
              </a:rPr>
              <a:t>of the Dutch group “Cry for Life” at the TJF Outpost behind the Supreme Court  in D.C. </a:t>
            </a:r>
          </a:p>
          <a:p>
            <a:pPr algn="ctr"/>
            <a:r>
              <a:rPr lang="en-US" sz="2800" b="1" dirty="0" smtClean="0">
                <a:latin typeface="French Script MT" panose="03020402040607040605" pitchFamily="66" charset="0"/>
              </a:rPr>
              <a:t>First international group to visit our “second home” in D.C.  Girl on the left is </a:t>
            </a:r>
            <a:r>
              <a:rPr lang="en-US" sz="2800" b="1" dirty="0" err="1" smtClean="0">
                <a:latin typeface="French Script MT" panose="03020402040607040605" pitchFamily="66" charset="0"/>
              </a:rPr>
              <a:t>Tineke</a:t>
            </a:r>
            <a:r>
              <a:rPr lang="en-US" sz="2800" b="1" dirty="0" smtClean="0">
                <a:latin typeface="French Script MT" panose="03020402040607040605" pitchFamily="66" charset="0"/>
              </a:rPr>
              <a:t>.  She won a trip to the March for Life for best Dutch pro-life video.</a:t>
            </a:r>
          </a:p>
          <a:p>
            <a:pPr algn="ctr"/>
            <a:r>
              <a:rPr lang="en-US" sz="2800" b="1" dirty="0" smtClean="0">
                <a:latin typeface="French Script MT" panose="03020402040607040605" pitchFamily="66" charset="0"/>
              </a:rPr>
              <a:t>(Look </a:t>
            </a:r>
            <a:r>
              <a:rPr lang="en-US" sz="2800" b="1" dirty="0" smtClean="0">
                <a:latin typeface="French Script MT" panose="03020402040607040605" pitchFamily="66" charset="0"/>
              </a:rPr>
              <a:t>closely </a:t>
            </a:r>
            <a:r>
              <a:rPr lang="en-US" sz="2800" b="1" dirty="0" smtClean="0">
                <a:latin typeface="French Script MT" panose="03020402040607040605" pitchFamily="66" charset="0"/>
              </a:rPr>
              <a:t>at the picture – it seems he is </a:t>
            </a:r>
            <a:r>
              <a:rPr lang="en-US" sz="2800" b="1" dirty="0" smtClean="0">
                <a:latin typeface="French Script MT" panose="03020402040607040605" pitchFamily="66" charset="0"/>
              </a:rPr>
              <a:t>holding </a:t>
            </a:r>
            <a:r>
              <a:rPr lang="en-US" sz="2800" b="1" dirty="0" smtClean="0">
                <a:latin typeface="French Script MT" panose="03020402040607040605" pitchFamily="66" charset="0"/>
              </a:rPr>
              <a:t>a sword of light.)</a:t>
            </a:r>
            <a:endParaRPr lang="en-US" sz="28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7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French Script MT" panose="03020402040607040605" pitchFamily="66" charset="0"/>
              </a:rPr>
              <a:t>Father Frank Pavone from Priests for Life getting ready to pray.</a:t>
            </a:r>
            <a:endParaRPr lang="en-US" sz="40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8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r="1043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5867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French Script MT" panose="03020402040607040605" pitchFamily="66" charset="0"/>
              </a:rPr>
              <a:t>Allan Parker  praying at </a:t>
            </a:r>
            <a:r>
              <a:rPr lang="en-US" sz="4000" b="1" dirty="0">
                <a:latin typeface="French Script MT" panose="03020402040607040605" pitchFamily="66" charset="0"/>
              </a:rPr>
              <a:t>the National Memorial for the Pre-Born and Their Mothers &amp; Fathers</a:t>
            </a:r>
          </a:p>
        </p:txBody>
      </p:sp>
    </p:spTree>
    <p:extLst>
      <p:ext uri="{BB962C8B-B14F-4D97-AF65-F5344CB8AC3E}">
        <p14:creationId xmlns:p14="http://schemas.microsoft.com/office/powerpoint/2010/main" val="6638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r="2180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324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French Script MT" panose="03020402040607040605" pitchFamily="66" charset="0"/>
              </a:rPr>
              <a:t>Our beautiful and courageous Operation Outcry ladies: Tammy Holly, Karen Holdren, Cecilia Sullivan, Lisa Dudley Adams, Cindy Collins joined by Willie </a:t>
            </a:r>
            <a:r>
              <a:rPr lang="en-US" sz="3600" b="1" dirty="0" err="1" smtClean="0">
                <a:latin typeface="French Script MT" panose="03020402040607040605" pitchFamily="66" charset="0"/>
              </a:rPr>
              <a:t>Dorenbos</a:t>
            </a:r>
            <a:r>
              <a:rPr lang="en-US" sz="3600" b="1" dirty="0" smtClean="0">
                <a:latin typeface="French Script MT" panose="03020402040607040605" pitchFamily="66" charset="0"/>
              </a:rPr>
              <a:t>.</a:t>
            </a:r>
            <a:endParaRPr lang="en-US" sz="36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French Script MT" panose="03020402040607040605" pitchFamily="66" charset="0"/>
              </a:rPr>
              <a:t>Tammy Holly and _______</a:t>
            </a:r>
            <a:endParaRPr lang="en-US" sz="40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" b="344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French Script MT" panose="03020402040607040605" pitchFamily="66" charset="0"/>
              </a:rPr>
              <a:t>Allan Parker praying outside the Supreme Court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1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477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French Script MT" panose="03020402040607040605" pitchFamily="66" charset="0"/>
              </a:rPr>
              <a:t>Allan &amp; Susan Parker getting ready to participate in the Jan. 27, 2017 March for Life.</a:t>
            </a:r>
          </a:p>
          <a:p>
            <a:endParaRPr lang="en-US" sz="3600" b="1" dirty="0">
              <a:latin typeface="French Script MT" panose="03020402040607040605" pitchFamily="66" charset="0"/>
            </a:endParaRPr>
          </a:p>
          <a:p>
            <a:r>
              <a:rPr lang="en-US" sz="3600" b="1" dirty="0" smtClean="0">
                <a:latin typeface="French Script MT" panose="03020402040607040605" pitchFamily="66" charset="0"/>
              </a:rPr>
              <a:t>Willie Dorenbos from Cry for Life of The Netherlands is in the background.</a:t>
            </a:r>
            <a:endParaRPr lang="en-US" sz="36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French Script MT" panose="03020402040607040605" pitchFamily="66" charset="0"/>
              </a:rPr>
              <a:t>Alveda King of Priests for Life and Cindy Collins, Global Director of Operation Outcry</a:t>
            </a:r>
            <a:endParaRPr lang="en-US" sz="40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7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r="2180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French Script MT" panose="03020402040607040605" pitchFamily="66" charset="0"/>
              </a:rPr>
              <a:t>Pam Tebow with Allan Parker</a:t>
            </a:r>
            <a:endParaRPr lang="en-US" sz="40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French Script MT" panose="03020402040607040605" pitchFamily="66" charset="0"/>
              </a:rPr>
              <a:t>Dr. Bert Dorenbos &amp; his wife, Willie Dorenbos of Cry for Life from The Netherlands.</a:t>
            </a:r>
            <a:endParaRPr lang="en-US" sz="40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r="1241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French Script MT" panose="03020402040607040605" pitchFamily="66" charset="0"/>
              </a:rPr>
              <a:t>Allan Parker and Cindy Collins waiving the new </a:t>
            </a:r>
            <a:r>
              <a:rPr lang="en-US" sz="4000" b="1" dirty="0">
                <a:latin typeface="French Script MT" panose="03020402040607040605" pitchFamily="66" charset="0"/>
              </a:rPr>
              <a:t>“Healing” banner of </a:t>
            </a:r>
            <a:r>
              <a:rPr lang="en-US" sz="4000" b="1" dirty="0" smtClean="0">
                <a:latin typeface="French Script MT" panose="03020402040607040605" pitchFamily="66" charset="0"/>
              </a:rPr>
              <a:t>Operation Outcry</a:t>
            </a:r>
            <a:endParaRPr lang="en-US" sz="40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r="16406"/>
          <a:stretch>
            <a:fillRect/>
          </a:stretch>
        </p:blipFill>
        <p:spPr>
          <a:xfrm>
            <a:off x="304800" y="228600"/>
            <a:ext cx="4800600" cy="63246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French Script MT" panose="03020402040607040605" pitchFamily="66" charset="0"/>
              </a:rPr>
              <a:t>Cecilia Sullivan from Operation Outcry Florida</a:t>
            </a:r>
            <a:endParaRPr lang="en-US" sz="40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6324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French Script MT" panose="03020402040607040605" pitchFamily="66" charset="0"/>
              </a:rPr>
              <a:t>Rebecca Porter &amp; Susan Parker holding the banner and several of the Operation Outcry ladies behind them, including (left to right) Myra Myers, Karen Holdren, Lisa Dudley Adams.</a:t>
            </a:r>
            <a:endParaRPr lang="en-US" sz="40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4000" b="1" dirty="0" smtClean="0">
                <a:latin typeface="French Script MT" panose="03020402040607040605" pitchFamily="66" charset="0"/>
              </a:rPr>
              <a:t>Julie Thomas, Operation Outcry Georgia and </a:t>
            </a:r>
            <a:r>
              <a:rPr lang="en-US" sz="4000" b="1" dirty="0" smtClean="0">
                <a:latin typeface="French Script MT" panose="03020402040607040605" pitchFamily="66" charset="0"/>
              </a:rPr>
              <a:t>part </a:t>
            </a:r>
            <a:r>
              <a:rPr lang="en-US" sz="4000" b="1" dirty="0" smtClean="0">
                <a:latin typeface="French Script MT" panose="03020402040607040605" pitchFamily="66" charset="0"/>
              </a:rPr>
              <a:t>of the crowd at March for Life listening to Vice-President Mike Pence speak</a:t>
            </a:r>
            <a:endParaRPr lang="en-US" sz="4000" b="1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5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389</Words>
  <Application>Microsoft Office PowerPoint</Application>
  <PresentationFormat>On-screen Show (4:3)</PresentationFormat>
  <Paragraphs>24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Contemporary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2017-01-30T17:23:43Z</dcterms:created>
  <dcterms:modified xsi:type="dcterms:W3CDTF">2017-01-30T22:29:44Z</dcterms:modified>
</cp:coreProperties>
</file>